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72" r:id="rId16"/>
    <p:sldId id="273" r:id="rId17"/>
    <p:sldId id="267" r:id="rId18"/>
    <p:sldId id="268" r:id="rId1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82" autoAdjust="0"/>
    <p:restoredTop sz="94660"/>
  </p:normalViewPr>
  <p:slideViewPr>
    <p:cSldViewPr>
      <p:cViewPr varScale="1">
        <p:scale>
          <a:sx n="88" d="100"/>
          <a:sy n="88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13/05/2012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13/05/2012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13/05/2012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13/05/2012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13/05/2012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13/05/2012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13/05/2012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3 Rectángulo"/>
          <p:cNvSpPr/>
          <p:nvPr/>
        </p:nvSpPr>
        <p:spPr>
          <a:xfrm>
            <a:off x="1331640" y="1124744"/>
            <a:ext cx="712879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_tradnl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 CONTAMINACIÓN</a:t>
            </a:r>
          </a:p>
          <a:p>
            <a:pPr algn="ctr"/>
            <a:r>
              <a:rPr lang="es-ES_tradnl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DA  AUGA</a:t>
            </a:r>
            <a:endParaRPr lang="es-ES_tradnl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1026" name="Picture 2" descr="C:\Users\USUARIO\Desktop\EMPREND\quimico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977442"/>
            <a:ext cx="3672408" cy="30537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SUSTANCIAS RADIOACTIVAS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err="1" smtClean="0"/>
              <a:t>Moitas</a:t>
            </a:r>
            <a:r>
              <a:rPr lang="es-ES_tradnl" dirty="0" smtClean="0"/>
              <a:t> sustancias radioactivas de distintos </a:t>
            </a:r>
            <a:r>
              <a:rPr lang="es-ES_tradnl" dirty="0" err="1" smtClean="0"/>
              <a:t>orixes</a:t>
            </a:r>
            <a:r>
              <a:rPr lang="es-ES_tradnl" dirty="0" smtClean="0"/>
              <a:t> poden causar defectos </a:t>
            </a:r>
            <a:r>
              <a:rPr lang="es-ES_tradnl" dirty="0" err="1" smtClean="0"/>
              <a:t>conxénitos</a:t>
            </a:r>
            <a:r>
              <a:rPr lang="es-ES_tradnl" dirty="0" smtClean="0"/>
              <a:t> e cáncer.</a:t>
            </a:r>
            <a:endParaRPr lang="es-ES_tradnl" dirty="0"/>
          </a:p>
        </p:txBody>
      </p:sp>
      <p:pic>
        <p:nvPicPr>
          <p:cNvPr id="6146" name="Picture 2" descr="C:\Users\USUARIO\Desktop\EMPREND\8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284984"/>
            <a:ext cx="3746525" cy="262815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CALOR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Os ingresos de </a:t>
            </a:r>
            <a:r>
              <a:rPr lang="es-ES_tradnl" dirty="0" err="1" smtClean="0"/>
              <a:t>auga</a:t>
            </a:r>
            <a:r>
              <a:rPr lang="es-ES_tradnl" dirty="0" smtClean="0"/>
              <a:t> </a:t>
            </a:r>
            <a:r>
              <a:rPr lang="es-ES_tradnl" dirty="0" err="1" smtClean="0"/>
              <a:t>quente</a:t>
            </a:r>
            <a:r>
              <a:rPr lang="es-ES_tradnl" dirty="0" smtClean="0"/>
              <a:t> que </a:t>
            </a:r>
            <a:r>
              <a:rPr lang="es-ES_tradnl" dirty="0" err="1" smtClean="0"/>
              <a:t>diminúen</a:t>
            </a:r>
            <a:r>
              <a:rPr lang="es-ES_tradnl" dirty="0" smtClean="0"/>
              <a:t> o </a:t>
            </a:r>
            <a:r>
              <a:rPr lang="es-ES_tradnl" dirty="0" err="1" smtClean="0"/>
              <a:t>contido</a:t>
            </a:r>
            <a:r>
              <a:rPr lang="es-ES_tradnl" dirty="0" smtClean="0"/>
              <a:t> de </a:t>
            </a:r>
            <a:r>
              <a:rPr lang="es-ES_tradnl" dirty="0" err="1" smtClean="0"/>
              <a:t>osíxeno</a:t>
            </a:r>
            <a:r>
              <a:rPr lang="es-ES_tradnl" dirty="0" smtClean="0"/>
              <a:t> e </a:t>
            </a:r>
            <a:r>
              <a:rPr lang="es-ES_tradnl" dirty="0" err="1" smtClean="0"/>
              <a:t>fai</a:t>
            </a:r>
            <a:r>
              <a:rPr lang="es-ES_tradnl" dirty="0" smtClean="0"/>
              <a:t> </a:t>
            </a:r>
            <a:r>
              <a:rPr lang="es-ES_tradnl" dirty="0" err="1" smtClean="0"/>
              <a:t>aos</a:t>
            </a:r>
            <a:r>
              <a:rPr lang="es-ES_tradnl" dirty="0" smtClean="0"/>
              <a:t> organismos acuáticos </a:t>
            </a:r>
            <a:r>
              <a:rPr lang="es-ES_tradnl" dirty="0" err="1" smtClean="0"/>
              <a:t>moi</a:t>
            </a:r>
            <a:r>
              <a:rPr lang="es-ES_tradnl" dirty="0" smtClean="0"/>
              <a:t> vulnerables.</a:t>
            </a:r>
            <a:endParaRPr lang="es-ES_tradnl" dirty="0"/>
          </a:p>
        </p:txBody>
      </p:sp>
      <p:pic>
        <p:nvPicPr>
          <p:cNvPr id="9219" name="Picture 3" descr="C:\Users\USUARIO\Desktop\EMPREND\Aguas contaminada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268663"/>
            <a:ext cx="3810000" cy="2476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Como podemos evitar a contaminación da </a:t>
            </a:r>
            <a:r>
              <a:rPr lang="es-ES_tradnl" dirty="0" err="1" smtClean="0"/>
              <a:t>auga</a:t>
            </a:r>
            <a:r>
              <a:rPr lang="es-ES_tradnl" dirty="0" smtClean="0"/>
              <a:t>?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_tradnl" dirty="0" smtClean="0"/>
              <a:t>A</a:t>
            </a:r>
            <a:r>
              <a:rPr lang="es-ES_tradnl" dirty="0" smtClean="0"/>
              <a:t> contaminación da </a:t>
            </a:r>
            <a:r>
              <a:rPr lang="es-ES_tradnl" dirty="0" err="1" smtClean="0"/>
              <a:t>auga</a:t>
            </a:r>
            <a:r>
              <a:rPr lang="es-ES_tradnl" dirty="0" smtClean="0"/>
              <a:t> pode </a:t>
            </a:r>
            <a:r>
              <a:rPr lang="es-ES_tradnl" dirty="0" smtClean="0"/>
              <a:t>evitarse </a:t>
            </a:r>
            <a:r>
              <a:rPr lang="es-ES_tradnl" dirty="0" err="1" smtClean="0"/>
              <a:t>construíndo</a:t>
            </a:r>
            <a:r>
              <a:rPr lang="es-ES_tradnl" dirty="0" smtClean="0"/>
              <a:t> </a:t>
            </a:r>
            <a:r>
              <a:rPr lang="es-ES_tradnl" dirty="0" smtClean="0"/>
              <a:t>sistemas de alcantarillado </a:t>
            </a:r>
            <a:r>
              <a:rPr lang="es-ES_tradnl" dirty="0" err="1" smtClean="0"/>
              <a:t>mais</a:t>
            </a:r>
            <a:r>
              <a:rPr lang="es-ES_tradnl" dirty="0" smtClean="0"/>
              <a:t> </a:t>
            </a:r>
            <a:r>
              <a:rPr lang="es-ES_tradnl" dirty="0" smtClean="0"/>
              <a:t>potentes, </a:t>
            </a:r>
            <a:r>
              <a:rPr lang="es-ES_tradnl" dirty="0" err="1" smtClean="0"/>
              <a:t>construíndo</a:t>
            </a:r>
            <a:r>
              <a:rPr lang="es-ES_tradnl" dirty="0" smtClean="0"/>
              <a:t> </a:t>
            </a:r>
            <a:r>
              <a:rPr lang="es-ES_tradnl" dirty="0" err="1" smtClean="0"/>
              <a:t>mais</a:t>
            </a:r>
            <a:r>
              <a:rPr lang="es-ES_tradnl" dirty="0" smtClean="0"/>
              <a:t> </a:t>
            </a:r>
            <a:r>
              <a:rPr lang="es-ES_tradnl" dirty="0" smtClean="0"/>
              <a:t>plantas purificadoras </a:t>
            </a:r>
            <a:r>
              <a:rPr lang="es-ES_tradnl" dirty="0" err="1" smtClean="0"/>
              <a:t>ou</a:t>
            </a:r>
            <a:r>
              <a:rPr lang="es-ES_tradnl" dirty="0" smtClean="0"/>
              <a:t> </a:t>
            </a:r>
            <a:r>
              <a:rPr lang="es-ES_tradnl" dirty="0" err="1" smtClean="0"/>
              <a:t>facendo</a:t>
            </a:r>
            <a:r>
              <a:rPr lang="es-ES_tradnl" dirty="0" smtClean="0"/>
              <a:t> </a:t>
            </a:r>
            <a:r>
              <a:rPr lang="es-ES_tradnl" dirty="0" smtClean="0"/>
              <a:t>que </a:t>
            </a:r>
            <a:r>
              <a:rPr lang="es-ES_tradnl" dirty="0" smtClean="0"/>
              <a:t>os </a:t>
            </a:r>
            <a:r>
              <a:rPr lang="es-ES_tradnl" dirty="0" smtClean="0"/>
              <a:t>fertilizantes </a:t>
            </a:r>
            <a:r>
              <a:rPr lang="es-ES_tradnl" dirty="0" smtClean="0"/>
              <a:t>non </a:t>
            </a:r>
            <a:r>
              <a:rPr lang="es-ES_tradnl" dirty="0" err="1" smtClean="0"/>
              <a:t>vaian</a:t>
            </a:r>
            <a:r>
              <a:rPr lang="es-ES_tradnl" dirty="0" smtClean="0"/>
              <a:t> </a:t>
            </a:r>
            <a:r>
              <a:rPr lang="es-ES_tradnl" dirty="0" smtClean="0"/>
              <a:t>a parar á</a:t>
            </a:r>
            <a:r>
              <a:rPr lang="es-ES_tradnl" dirty="0" smtClean="0"/>
              <a:t> </a:t>
            </a:r>
            <a:r>
              <a:rPr lang="es-ES_tradnl" dirty="0" err="1" smtClean="0"/>
              <a:t>auga</a:t>
            </a:r>
            <a:r>
              <a:rPr lang="es-ES_tradnl" dirty="0" smtClean="0"/>
              <a:t>.</a:t>
            </a:r>
          </a:p>
          <a:p>
            <a:r>
              <a:rPr lang="es-ES_tradnl" dirty="0" smtClean="0"/>
              <a:t>Actualmente </a:t>
            </a:r>
            <a:r>
              <a:rPr lang="es-ES_tradnl" dirty="0" err="1" smtClean="0"/>
              <a:t>hai</a:t>
            </a:r>
            <a:r>
              <a:rPr lang="es-ES_tradnl" dirty="0" smtClean="0"/>
              <a:t> </a:t>
            </a:r>
            <a:r>
              <a:rPr lang="es-ES_tradnl" dirty="0" err="1" smtClean="0"/>
              <a:t>organizacións</a:t>
            </a:r>
            <a:r>
              <a:rPr lang="es-ES_tradnl" dirty="0" smtClean="0"/>
              <a:t> </a:t>
            </a:r>
            <a:r>
              <a:rPr lang="es-ES_tradnl" dirty="0" smtClean="0"/>
              <a:t>como </a:t>
            </a:r>
            <a:r>
              <a:rPr lang="es-ES_tradnl" dirty="0" smtClean="0"/>
              <a:t>a </a:t>
            </a:r>
            <a:r>
              <a:rPr lang="es-ES_tradnl" dirty="0" smtClean="0"/>
              <a:t>ONU que están </a:t>
            </a:r>
            <a:r>
              <a:rPr lang="es-ES_tradnl" dirty="0" err="1" smtClean="0"/>
              <a:t>estudando</a:t>
            </a:r>
            <a:r>
              <a:rPr lang="es-ES_tradnl" dirty="0" smtClean="0"/>
              <a:t> a </a:t>
            </a:r>
            <a:r>
              <a:rPr lang="es-ES_tradnl" dirty="0" smtClean="0"/>
              <a:t>contaminación </a:t>
            </a:r>
            <a:r>
              <a:rPr lang="es-ES_tradnl" dirty="0" smtClean="0"/>
              <a:t>da </a:t>
            </a:r>
            <a:r>
              <a:rPr lang="es-ES_tradnl" dirty="0" err="1" smtClean="0"/>
              <a:t>auga</a:t>
            </a:r>
            <a:r>
              <a:rPr lang="es-ES_tradnl" dirty="0" smtClean="0"/>
              <a:t> e </a:t>
            </a:r>
            <a:r>
              <a:rPr lang="es-ES_tradnl" dirty="0" smtClean="0"/>
              <a:t>están intentando </a:t>
            </a:r>
            <a:r>
              <a:rPr lang="es-ES_tradnl" dirty="0" err="1" smtClean="0"/>
              <a:t>resolvelo</a:t>
            </a:r>
            <a:r>
              <a:rPr lang="es-ES_tradnl" dirty="0" smtClean="0"/>
              <a:t>. Pero para </a:t>
            </a:r>
            <a:r>
              <a:rPr lang="es-ES_tradnl" dirty="0" err="1" smtClean="0"/>
              <a:t>isto</a:t>
            </a:r>
            <a:r>
              <a:rPr lang="es-ES_tradnl" dirty="0" smtClean="0"/>
              <a:t> necesitase </a:t>
            </a:r>
            <a:r>
              <a:rPr lang="es-ES_tradnl" dirty="0" smtClean="0"/>
              <a:t>que todos </a:t>
            </a:r>
            <a:r>
              <a:rPr lang="es-ES_tradnl" dirty="0" smtClean="0"/>
              <a:t>os </a:t>
            </a:r>
            <a:r>
              <a:rPr lang="es-ES_tradnl" dirty="0" smtClean="0"/>
              <a:t>países colaboren.</a:t>
            </a:r>
          </a:p>
          <a:p>
            <a:endParaRPr lang="es-ES_tradnl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Métodos para evitar a contaminación da </a:t>
            </a:r>
            <a:r>
              <a:rPr lang="es-ES_tradnl" dirty="0" err="1" smtClean="0"/>
              <a:t>auga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 smtClean="0"/>
          </a:p>
          <a:p>
            <a:endParaRPr lang="es-ES_tradnl" dirty="0" smtClean="0"/>
          </a:p>
          <a:p>
            <a:r>
              <a:rPr lang="es-ES_tradnl" dirty="0" smtClean="0"/>
              <a:t>Estanques facultativos</a:t>
            </a:r>
          </a:p>
          <a:p>
            <a:r>
              <a:rPr lang="es-ES_tradnl" dirty="0" smtClean="0"/>
              <a:t>Cloración</a:t>
            </a:r>
          </a:p>
          <a:p>
            <a:r>
              <a:rPr lang="es-ES_tradnl" dirty="0" smtClean="0"/>
              <a:t>Métodos primarios e avanzados</a:t>
            </a:r>
            <a:endParaRPr lang="es-ES_tradnl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Estanques facultativos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Os estanques facultativos son os encargados de eliminar os </a:t>
            </a:r>
            <a:r>
              <a:rPr lang="es-ES_tradnl" dirty="0" err="1" smtClean="0"/>
              <a:t>materiais</a:t>
            </a:r>
            <a:r>
              <a:rPr lang="es-ES_tradnl" dirty="0" smtClean="0"/>
              <a:t> </a:t>
            </a:r>
            <a:r>
              <a:rPr lang="es-ES_tradnl" dirty="0" smtClean="0"/>
              <a:t>contaminantes mediante o</a:t>
            </a:r>
            <a:r>
              <a:rPr lang="es-ES_tradnl" dirty="0" smtClean="0"/>
              <a:t> </a:t>
            </a:r>
            <a:r>
              <a:rPr lang="es-ES_tradnl" dirty="0" smtClean="0"/>
              <a:t>cultivo de bacterias, </a:t>
            </a:r>
            <a:r>
              <a:rPr lang="es-ES_tradnl" dirty="0" err="1" smtClean="0"/>
              <a:t>aínda</a:t>
            </a:r>
            <a:r>
              <a:rPr lang="es-ES_tradnl" dirty="0" smtClean="0"/>
              <a:t> que nos  </a:t>
            </a:r>
            <a:r>
              <a:rPr lang="es-ES_tradnl" dirty="0" smtClean="0"/>
              <a:t>refractarios, que no pueden ser </a:t>
            </a:r>
            <a:r>
              <a:rPr lang="es-ES_tradnl" dirty="0" smtClean="0"/>
              <a:t>eliminados </a:t>
            </a:r>
            <a:r>
              <a:rPr lang="es-ES_tradnl" dirty="0" smtClean="0"/>
              <a:t>por bacterias, </a:t>
            </a:r>
            <a:r>
              <a:rPr lang="es-ES_tradnl" dirty="0" err="1" smtClean="0"/>
              <a:t>utilízase</a:t>
            </a:r>
            <a:r>
              <a:rPr lang="es-ES_tradnl" dirty="0" smtClean="0"/>
              <a:t> o </a:t>
            </a:r>
            <a:r>
              <a:rPr lang="es-ES_tradnl" dirty="0" smtClean="0"/>
              <a:t>carbón activado </a:t>
            </a:r>
            <a:r>
              <a:rPr lang="es-ES_tradnl" dirty="0" err="1" smtClean="0"/>
              <a:t>moi</a:t>
            </a:r>
            <a:r>
              <a:rPr lang="es-ES_tradnl" dirty="0" smtClean="0"/>
              <a:t> </a:t>
            </a:r>
            <a:r>
              <a:rPr lang="es-ES_tradnl" dirty="0" smtClean="0"/>
              <a:t>útil </a:t>
            </a:r>
            <a:r>
              <a:rPr lang="es-ES_tradnl" dirty="0" err="1" smtClean="0"/>
              <a:t>na</a:t>
            </a:r>
            <a:r>
              <a:rPr lang="es-ES_tradnl" dirty="0" smtClean="0"/>
              <a:t> </a:t>
            </a:r>
            <a:r>
              <a:rPr lang="es-ES_tradnl" dirty="0" smtClean="0"/>
              <a:t>absorción  de </a:t>
            </a:r>
            <a:r>
              <a:rPr lang="es-ES_tradnl" dirty="0" err="1" smtClean="0"/>
              <a:t>compostos</a:t>
            </a:r>
            <a:r>
              <a:rPr lang="es-ES_tradnl" dirty="0" smtClean="0"/>
              <a:t> orgánicos</a:t>
            </a:r>
            <a:r>
              <a:rPr lang="es-ES_tradnl" dirty="0" smtClean="0"/>
              <a:t>.</a:t>
            </a:r>
            <a:endParaRPr lang="es-ES_tradnl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Cloración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É</a:t>
            </a:r>
            <a:r>
              <a:rPr lang="es-ES_tradnl" dirty="0" smtClean="0"/>
              <a:t> o </a:t>
            </a:r>
            <a:r>
              <a:rPr lang="es-ES_tradnl" dirty="0" err="1" smtClean="0"/>
              <a:t>mais</a:t>
            </a:r>
            <a:r>
              <a:rPr lang="es-ES_tradnl" dirty="0" smtClean="0"/>
              <a:t> </a:t>
            </a:r>
            <a:r>
              <a:rPr lang="es-ES_tradnl" dirty="0" smtClean="0"/>
              <a:t>utilizado, este proceso </a:t>
            </a:r>
            <a:r>
              <a:rPr lang="es-ES_tradnl" dirty="0" smtClean="0"/>
              <a:t>pode </a:t>
            </a:r>
            <a:r>
              <a:rPr lang="es-ES_tradnl" dirty="0" smtClean="0"/>
              <a:t>ser contraproducente, </a:t>
            </a:r>
            <a:r>
              <a:rPr lang="es-ES_tradnl" dirty="0" err="1" smtClean="0"/>
              <a:t>xa</a:t>
            </a:r>
            <a:r>
              <a:rPr lang="es-ES_tradnl" dirty="0" smtClean="0"/>
              <a:t> </a:t>
            </a:r>
            <a:r>
              <a:rPr lang="es-ES_tradnl" dirty="0" smtClean="0"/>
              <a:t>que o</a:t>
            </a:r>
            <a:r>
              <a:rPr lang="es-ES_tradnl" dirty="0" smtClean="0"/>
              <a:t> </a:t>
            </a:r>
            <a:r>
              <a:rPr lang="es-ES_tradnl" dirty="0" smtClean="0"/>
              <a:t>cloro reacciona </a:t>
            </a:r>
            <a:r>
              <a:rPr lang="es-ES_tradnl" dirty="0" err="1" smtClean="0"/>
              <a:t>ca</a:t>
            </a:r>
            <a:r>
              <a:rPr lang="es-ES_tradnl" dirty="0" smtClean="0"/>
              <a:t> </a:t>
            </a:r>
            <a:r>
              <a:rPr lang="es-ES_tradnl" dirty="0" smtClean="0"/>
              <a:t>materia orgánica </a:t>
            </a:r>
            <a:r>
              <a:rPr lang="es-ES_tradnl" dirty="0" err="1" smtClean="0"/>
              <a:t>nas</a:t>
            </a:r>
            <a:r>
              <a:rPr lang="es-ES_tradnl" dirty="0" smtClean="0"/>
              <a:t> </a:t>
            </a:r>
            <a:r>
              <a:rPr lang="es-ES_tradnl" dirty="0" smtClean="0"/>
              <a:t>aguas de </a:t>
            </a:r>
            <a:r>
              <a:rPr lang="es-ES_tradnl" dirty="0" err="1" smtClean="0"/>
              <a:t>refugallo</a:t>
            </a:r>
            <a:r>
              <a:rPr lang="es-ES_tradnl" dirty="0" smtClean="0"/>
              <a:t> e </a:t>
            </a:r>
            <a:r>
              <a:rPr lang="es-ES_tradnl" dirty="0" err="1" smtClean="0"/>
              <a:t>na</a:t>
            </a:r>
            <a:r>
              <a:rPr lang="es-ES_tradnl" dirty="0" smtClean="0"/>
              <a:t> </a:t>
            </a:r>
            <a:r>
              <a:rPr lang="es-ES_tradnl" dirty="0" err="1" smtClean="0"/>
              <a:t>auga</a:t>
            </a:r>
            <a:r>
              <a:rPr lang="es-ES_tradnl" dirty="0" smtClean="0"/>
              <a:t> </a:t>
            </a:r>
            <a:r>
              <a:rPr lang="es-ES_tradnl" dirty="0" smtClean="0"/>
              <a:t>superficial produce </a:t>
            </a:r>
            <a:r>
              <a:rPr lang="es-ES_tradnl" dirty="0" err="1" smtClean="0"/>
              <a:t>pequenas</a:t>
            </a:r>
            <a:r>
              <a:rPr lang="es-ES_tradnl" dirty="0" smtClean="0"/>
              <a:t> </a:t>
            </a:r>
            <a:r>
              <a:rPr lang="es-ES_tradnl" dirty="0" smtClean="0"/>
              <a:t>cantidades de hidrocarburos </a:t>
            </a:r>
            <a:r>
              <a:rPr lang="es-ES_tradnl" dirty="0" err="1" smtClean="0"/>
              <a:t>canceríxenos</a:t>
            </a:r>
            <a:endParaRPr lang="es-ES_tradnl" dirty="0" smtClean="0"/>
          </a:p>
          <a:p>
            <a:endParaRPr lang="es-ES_tradnl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Métodos primarios e avanzados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_tradnl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Primarios</a:t>
            </a:r>
          </a:p>
          <a:p>
            <a:r>
              <a:rPr lang="es-ES_tradnl" dirty="0" smtClean="0"/>
              <a:t>N</a:t>
            </a:r>
            <a:r>
              <a:rPr lang="es-ES_tradnl" dirty="0" smtClean="0"/>
              <a:t>os </a:t>
            </a:r>
            <a:r>
              <a:rPr lang="es-ES_tradnl" dirty="0" err="1" smtClean="0"/>
              <a:t>tratamentos</a:t>
            </a:r>
            <a:r>
              <a:rPr lang="es-ES_tradnl" dirty="0" smtClean="0"/>
              <a:t> </a:t>
            </a:r>
            <a:r>
              <a:rPr lang="es-ES_tradnl" dirty="0" smtClean="0"/>
              <a:t>primarios de </a:t>
            </a:r>
            <a:r>
              <a:rPr lang="es-ES_tradnl" dirty="0" err="1" smtClean="0"/>
              <a:t>augas</a:t>
            </a:r>
            <a:r>
              <a:rPr lang="es-ES_tradnl" dirty="0" smtClean="0"/>
              <a:t> </a:t>
            </a:r>
            <a:r>
              <a:rPr lang="es-ES_tradnl" dirty="0" smtClean="0"/>
              <a:t>contaminadas están: </a:t>
            </a:r>
            <a:r>
              <a:rPr lang="es-ES_tradnl" dirty="0" smtClean="0"/>
              <a:t>a </a:t>
            </a:r>
            <a:r>
              <a:rPr lang="es-ES_tradnl" dirty="0" smtClean="0"/>
              <a:t>filtración, </a:t>
            </a:r>
            <a:r>
              <a:rPr lang="es-ES_tradnl" dirty="0" smtClean="0"/>
              <a:t>a </a:t>
            </a:r>
            <a:r>
              <a:rPr lang="es-ES_tradnl" dirty="0" smtClean="0"/>
              <a:t>sedimentación, </a:t>
            </a:r>
            <a:r>
              <a:rPr lang="es-ES_tradnl" dirty="0" smtClean="0"/>
              <a:t>a </a:t>
            </a:r>
            <a:r>
              <a:rPr lang="es-ES_tradnl" dirty="0" smtClean="0"/>
              <a:t>flotación, </a:t>
            </a:r>
            <a:r>
              <a:rPr lang="es-ES_tradnl" dirty="0" smtClean="0"/>
              <a:t>a </a:t>
            </a:r>
            <a:r>
              <a:rPr lang="es-ES_tradnl" dirty="0" smtClean="0"/>
              <a:t>separación de aceites </a:t>
            </a:r>
            <a:r>
              <a:rPr lang="es-ES_tradnl" dirty="0" smtClean="0"/>
              <a:t>e a neutralización.</a:t>
            </a:r>
          </a:p>
          <a:p>
            <a:r>
              <a:rPr lang="es-ES_tradnl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Avanzados</a:t>
            </a:r>
          </a:p>
          <a:p>
            <a:r>
              <a:rPr lang="es-ES_tradnl" dirty="0" err="1" smtClean="0"/>
              <a:t>Outros</a:t>
            </a:r>
            <a:r>
              <a:rPr lang="es-ES_tradnl" dirty="0" smtClean="0"/>
              <a:t> </a:t>
            </a:r>
            <a:r>
              <a:rPr lang="es-ES_tradnl" dirty="0" err="1" smtClean="0"/>
              <a:t>tratamentos</a:t>
            </a:r>
            <a:r>
              <a:rPr lang="es-ES_tradnl" dirty="0" smtClean="0"/>
              <a:t> </a:t>
            </a:r>
            <a:r>
              <a:rPr lang="es-ES_tradnl" dirty="0" smtClean="0"/>
              <a:t>para </a:t>
            </a:r>
            <a:r>
              <a:rPr lang="es-ES_tradnl" dirty="0" err="1" smtClean="0"/>
              <a:t>augas</a:t>
            </a:r>
            <a:r>
              <a:rPr lang="es-ES_tradnl" dirty="0" smtClean="0"/>
              <a:t> </a:t>
            </a:r>
            <a:r>
              <a:rPr lang="es-ES_tradnl" dirty="0" err="1" smtClean="0"/>
              <a:t>residuais</a:t>
            </a:r>
            <a:r>
              <a:rPr lang="es-ES_tradnl" dirty="0" smtClean="0"/>
              <a:t> </a:t>
            </a:r>
            <a:r>
              <a:rPr lang="es-ES_tradnl" dirty="0" smtClean="0"/>
              <a:t>que son un </a:t>
            </a:r>
            <a:r>
              <a:rPr lang="es-ES_tradnl" dirty="0" err="1" smtClean="0"/>
              <a:t>pouco</a:t>
            </a:r>
            <a:r>
              <a:rPr lang="es-ES_tradnl" dirty="0" smtClean="0"/>
              <a:t> </a:t>
            </a:r>
            <a:r>
              <a:rPr lang="es-ES_tradnl" dirty="0" err="1" smtClean="0"/>
              <a:t>mais</a:t>
            </a:r>
            <a:r>
              <a:rPr lang="es-ES_tradnl" dirty="0" smtClean="0"/>
              <a:t> </a:t>
            </a:r>
            <a:r>
              <a:rPr lang="es-ES_tradnl" dirty="0" smtClean="0"/>
              <a:t>avanzados que </a:t>
            </a:r>
            <a:r>
              <a:rPr lang="es-ES_tradnl" dirty="0" smtClean="0"/>
              <a:t>os </a:t>
            </a:r>
            <a:r>
              <a:rPr lang="es-ES_tradnl" dirty="0" smtClean="0"/>
              <a:t>procesos </a:t>
            </a:r>
            <a:r>
              <a:rPr lang="es-ES_tradnl" dirty="0" err="1" smtClean="0"/>
              <a:t>comúns</a:t>
            </a:r>
            <a:r>
              <a:rPr lang="es-ES_tradnl" dirty="0" smtClean="0"/>
              <a:t> </a:t>
            </a:r>
            <a:r>
              <a:rPr lang="es-ES_tradnl" dirty="0" smtClean="0"/>
              <a:t>son </a:t>
            </a:r>
            <a:r>
              <a:rPr lang="es-ES_tradnl" dirty="0" smtClean="0"/>
              <a:t>a </a:t>
            </a:r>
            <a:r>
              <a:rPr lang="es-ES_tradnl" dirty="0" smtClean="0"/>
              <a:t>ósmosis inversa, </a:t>
            </a:r>
            <a:r>
              <a:rPr lang="es-ES_tradnl" dirty="0" smtClean="0"/>
              <a:t>a </a:t>
            </a:r>
            <a:r>
              <a:rPr lang="es-ES_tradnl" dirty="0" smtClean="0"/>
              <a:t>electrodiálisis que se utilizan para </a:t>
            </a:r>
            <a:r>
              <a:rPr lang="es-ES_tradnl" dirty="0" smtClean="0"/>
              <a:t>a </a:t>
            </a:r>
            <a:r>
              <a:rPr lang="es-ES_tradnl" dirty="0" smtClean="0"/>
              <a:t>desmineralización </a:t>
            </a:r>
            <a:r>
              <a:rPr lang="es-ES_tradnl" dirty="0" smtClean="0"/>
              <a:t>das </a:t>
            </a:r>
            <a:r>
              <a:rPr lang="es-ES_tradnl" dirty="0" err="1" smtClean="0"/>
              <a:t>augas</a:t>
            </a:r>
            <a:r>
              <a:rPr lang="es-ES_tradnl" dirty="0" smtClean="0"/>
              <a:t> e </a:t>
            </a:r>
            <a:r>
              <a:rPr lang="es-ES_tradnl" dirty="0" smtClean="0"/>
              <a:t>eliminar </a:t>
            </a:r>
            <a:r>
              <a:rPr lang="es-ES_tradnl" dirty="0" smtClean="0"/>
              <a:t>os </a:t>
            </a:r>
            <a:r>
              <a:rPr lang="es-ES_tradnl" dirty="0" err="1" smtClean="0"/>
              <a:t>ións</a:t>
            </a:r>
            <a:r>
              <a:rPr lang="es-ES_tradnl" dirty="0" smtClean="0"/>
              <a:t> orgánicos; e o </a:t>
            </a:r>
            <a:r>
              <a:rPr lang="es-ES_tradnl" dirty="0" smtClean="0"/>
              <a:t>de adsorción con carbono </a:t>
            </a:r>
            <a:r>
              <a:rPr lang="es-ES_tradnl" dirty="0" smtClean="0"/>
              <a:t>activado, </a:t>
            </a:r>
            <a:r>
              <a:rPr lang="es-ES_tradnl" dirty="0" smtClean="0"/>
              <a:t>que se utiliza para </a:t>
            </a:r>
            <a:r>
              <a:rPr lang="es-ES_tradnl" dirty="0" err="1" smtClean="0"/>
              <a:t>quitarlle</a:t>
            </a:r>
            <a:r>
              <a:rPr lang="es-ES_tradnl" dirty="0" smtClean="0"/>
              <a:t> á </a:t>
            </a:r>
            <a:r>
              <a:rPr lang="es-ES_tradnl" dirty="0" smtClean="0"/>
              <a:t>agua </a:t>
            </a:r>
            <a:r>
              <a:rPr lang="es-ES_tradnl" dirty="0" smtClean="0"/>
              <a:t>os </a:t>
            </a:r>
            <a:r>
              <a:rPr lang="es-ES_tradnl" dirty="0" err="1" smtClean="0"/>
              <a:t>compostos</a:t>
            </a:r>
            <a:r>
              <a:rPr lang="es-ES_tradnl" dirty="0" smtClean="0"/>
              <a:t> orgánicos.</a:t>
            </a: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En resumen…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_tradnl" dirty="0" smtClean="0"/>
              <a:t>    A </a:t>
            </a:r>
            <a:r>
              <a:rPr lang="es-ES_tradnl" dirty="0" err="1" smtClean="0"/>
              <a:t>auga</a:t>
            </a:r>
            <a:r>
              <a:rPr lang="es-ES_tradnl" dirty="0" smtClean="0"/>
              <a:t> é o que permite que a vida </a:t>
            </a:r>
            <a:r>
              <a:rPr lang="es-ES_tradnl" dirty="0" err="1" smtClean="0"/>
              <a:t>sexa</a:t>
            </a:r>
            <a:r>
              <a:rPr lang="es-ES_tradnl" dirty="0" smtClean="0"/>
              <a:t> posible no planeta, e a </a:t>
            </a:r>
            <a:r>
              <a:rPr lang="es-ES_tradnl" dirty="0" err="1" smtClean="0"/>
              <a:t>actividade</a:t>
            </a:r>
            <a:r>
              <a:rPr lang="es-ES_tradnl" dirty="0" smtClean="0"/>
              <a:t> humana está </a:t>
            </a:r>
            <a:r>
              <a:rPr lang="es-ES_tradnl" dirty="0" err="1" smtClean="0"/>
              <a:t>esgotándoa</a:t>
            </a:r>
            <a:r>
              <a:rPr lang="es-ES_tradnl" dirty="0" smtClean="0"/>
              <a:t> e </a:t>
            </a:r>
            <a:r>
              <a:rPr lang="es-ES_tradnl" dirty="0" err="1" smtClean="0"/>
              <a:t>contaminándoa</a:t>
            </a:r>
            <a:r>
              <a:rPr lang="es-ES_tradnl" dirty="0" smtClean="0"/>
              <a:t>. A </a:t>
            </a:r>
            <a:r>
              <a:rPr lang="es-ES_tradnl" dirty="0" err="1" smtClean="0"/>
              <a:t>auga</a:t>
            </a:r>
            <a:r>
              <a:rPr lang="es-ES_tradnl" dirty="0" smtClean="0"/>
              <a:t> e a vida, e debemos </a:t>
            </a:r>
            <a:r>
              <a:rPr lang="es-ES_tradnl" dirty="0" err="1" smtClean="0"/>
              <a:t>tratala</a:t>
            </a:r>
            <a:r>
              <a:rPr lang="es-ES_tradnl" dirty="0" smtClean="0"/>
              <a:t> como tal.</a:t>
            </a:r>
          </a:p>
        </p:txBody>
      </p:sp>
      <p:pic>
        <p:nvPicPr>
          <p:cNvPr id="8194" name="Picture 2" descr="C:\Users\USUARIO\Desktop\EMPREND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4077072"/>
            <a:ext cx="3512666" cy="256438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3 Rectángulo"/>
          <p:cNvSpPr/>
          <p:nvPr/>
        </p:nvSpPr>
        <p:spPr>
          <a:xfrm>
            <a:off x="2339752" y="2636912"/>
            <a:ext cx="3602507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9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FIN</a:t>
            </a:r>
            <a:endParaRPr lang="es-ES" sz="9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A</a:t>
            </a:r>
            <a:r>
              <a:rPr lang="es-ES_tradnl" dirty="0" smtClean="0"/>
              <a:t> </a:t>
            </a:r>
            <a:r>
              <a:rPr lang="es-ES_tradnl" dirty="0" err="1" smtClean="0"/>
              <a:t>auga</a:t>
            </a:r>
            <a:r>
              <a:rPr lang="es-ES_tradnl" dirty="0" smtClean="0"/>
              <a:t> </a:t>
            </a:r>
            <a:r>
              <a:rPr lang="es-ES_tradnl" dirty="0" smtClean="0"/>
              <a:t>pura </a:t>
            </a:r>
            <a:r>
              <a:rPr lang="es-ES_tradnl" dirty="0" smtClean="0"/>
              <a:t>é</a:t>
            </a:r>
            <a:r>
              <a:rPr lang="es-ES_tradnl" dirty="0" smtClean="0"/>
              <a:t> </a:t>
            </a:r>
            <a:r>
              <a:rPr lang="es-ES_tradnl" dirty="0" smtClean="0"/>
              <a:t>un recurso renovable, </a:t>
            </a:r>
            <a:r>
              <a:rPr lang="es-ES_tradnl" dirty="0" err="1" smtClean="0"/>
              <a:t>sen</a:t>
            </a:r>
            <a:r>
              <a:rPr lang="es-ES_tradnl" dirty="0" smtClean="0"/>
              <a:t> embargo, pode </a:t>
            </a:r>
            <a:r>
              <a:rPr lang="es-ES_tradnl" dirty="0" err="1" smtClean="0"/>
              <a:t>chegar</a:t>
            </a:r>
            <a:r>
              <a:rPr lang="es-ES_tradnl" dirty="0" smtClean="0"/>
              <a:t> </a:t>
            </a:r>
            <a:r>
              <a:rPr lang="es-ES_tradnl" dirty="0" smtClean="0"/>
              <a:t>a estar tan contaminada </a:t>
            </a:r>
            <a:r>
              <a:rPr lang="es-ES_tradnl" dirty="0" err="1" smtClean="0"/>
              <a:t>polas</a:t>
            </a:r>
            <a:r>
              <a:rPr lang="es-ES_tradnl" dirty="0" smtClean="0"/>
              <a:t> </a:t>
            </a:r>
            <a:r>
              <a:rPr lang="es-ES_tradnl" dirty="0" smtClean="0"/>
              <a:t>actividades humanas, que </a:t>
            </a:r>
            <a:r>
              <a:rPr lang="es-ES_tradnl" dirty="0" err="1" smtClean="0"/>
              <a:t>xa</a:t>
            </a:r>
            <a:r>
              <a:rPr lang="es-ES_tradnl" dirty="0" smtClean="0"/>
              <a:t> non </a:t>
            </a:r>
            <a:r>
              <a:rPr lang="es-ES_tradnl" dirty="0" err="1" smtClean="0"/>
              <a:t>sexa</a:t>
            </a:r>
            <a:r>
              <a:rPr lang="es-ES_tradnl" dirty="0" smtClean="0"/>
              <a:t> </a:t>
            </a:r>
            <a:r>
              <a:rPr lang="es-ES_tradnl" dirty="0" smtClean="0"/>
              <a:t>útil, </a:t>
            </a:r>
            <a:r>
              <a:rPr lang="es-ES_tradnl" dirty="0" err="1" smtClean="0"/>
              <a:t>senon</a:t>
            </a:r>
            <a:r>
              <a:rPr lang="es-ES_tradnl" dirty="0" smtClean="0"/>
              <a:t> </a:t>
            </a:r>
            <a:r>
              <a:rPr lang="es-ES_tradnl" dirty="0" err="1" smtClean="0"/>
              <a:t>mais</a:t>
            </a:r>
            <a:r>
              <a:rPr lang="es-ES_tradnl" dirty="0" smtClean="0"/>
              <a:t> ben </a:t>
            </a:r>
            <a:r>
              <a:rPr lang="es-ES_tradnl" dirty="0" smtClean="0"/>
              <a:t>nociva.</a:t>
            </a:r>
            <a:br>
              <a:rPr lang="es-ES_tradnl" dirty="0" smtClean="0"/>
            </a:br>
            <a:endParaRPr lang="es-ES_tradnl" dirty="0" smtClean="0"/>
          </a:p>
          <a:p>
            <a:r>
              <a:rPr lang="es-ES_tradnl" dirty="0" smtClean="0"/>
              <a:t>Pero…Sabemos en </a:t>
            </a:r>
            <a:r>
              <a:rPr lang="es-ES_tradnl" dirty="0" err="1" smtClean="0"/>
              <a:t>realidade</a:t>
            </a:r>
            <a:r>
              <a:rPr lang="es-ES_tradnl" dirty="0" smtClean="0"/>
              <a:t> que é o que contamina a </a:t>
            </a:r>
            <a:r>
              <a:rPr lang="es-ES_tradnl" dirty="0" err="1" smtClean="0"/>
              <a:t>auga</a:t>
            </a:r>
            <a:r>
              <a:rPr lang="es-ES_tradnl" dirty="0" smtClean="0"/>
              <a:t>?</a:t>
            </a:r>
            <a:endParaRPr lang="es-ES_tradnl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548680"/>
            <a:ext cx="7467600" cy="1512168"/>
          </a:xfrm>
        </p:spPr>
        <p:txBody>
          <a:bodyPr>
            <a:normAutofit/>
          </a:bodyPr>
          <a:lstStyle/>
          <a:p>
            <a:r>
              <a:rPr lang="es-ES_tradnl" sz="3100" dirty="0" smtClean="0"/>
              <a:t>A </a:t>
            </a:r>
            <a:r>
              <a:rPr lang="es-ES_tradnl" sz="3100" dirty="0" err="1" smtClean="0"/>
              <a:t>auga</a:t>
            </a:r>
            <a:r>
              <a:rPr lang="es-ES_tradnl" sz="3100" dirty="0" smtClean="0"/>
              <a:t> pode ser contaminada por diversos factores, </a:t>
            </a:r>
            <a:r>
              <a:rPr lang="es-ES_tradnl" sz="3100" dirty="0" err="1" smtClean="0"/>
              <a:t>estes</a:t>
            </a:r>
            <a:r>
              <a:rPr lang="es-ES_tradnl" sz="3100" dirty="0" smtClean="0"/>
              <a:t> poden agruparse en diferentes grupos: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636912"/>
            <a:ext cx="7467600" cy="3589859"/>
          </a:xfrm>
        </p:spPr>
        <p:txBody>
          <a:bodyPr>
            <a:normAutofit fontScale="92500" lnSpcReduction="20000"/>
          </a:bodyPr>
          <a:lstStyle/>
          <a:p>
            <a:r>
              <a:rPr lang="es-ES_tradnl" dirty="0" err="1" smtClean="0"/>
              <a:t>Axentes</a:t>
            </a:r>
            <a:r>
              <a:rPr lang="es-ES_tradnl" dirty="0" smtClean="0"/>
              <a:t> </a:t>
            </a:r>
            <a:r>
              <a:rPr lang="es-ES_tradnl" dirty="0" err="1" smtClean="0"/>
              <a:t>patóxenos</a:t>
            </a:r>
            <a:endParaRPr lang="es-ES_tradnl" dirty="0" smtClean="0"/>
          </a:p>
          <a:p>
            <a:r>
              <a:rPr lang="es-ES_tradnl" dirty="0" smtClean="0"/>
              <a:t>Residuos orgánicos</a:t>
            </a:r>
          </a:p>
          <a:p>
            <a:r>
              <a:rPr lang="es-ES_tradnl" dirty="0" smtClean="0"/>
              <a:t>Sustancias químicas inorgánicas</a:t>
            </a:r>
          </a:p>
          <a:p>
            <a:r>
              <a:rPr lang="es-ES_tradnl" dirty="0" smtClean="0"/>
              <a:t>Sustancias químicas orgánicas</a:t>
            </a:r>
          </a:p>
          <a:p>
            <a:r>
              <a:rPr lang="es-ES_tradnl" dirty="0" smtClean="0"/>
              <a:t>Nutrientes </a:t>
            </a:r>
            <a:r>
              <a:rPr lang="es-ES_tradnl" dirty="0" err="1" smtClean="0"/>
              <a:t>vexetais</a:t>
            </a:r>
            <a:endParaRPr lang="es-ES_tradnl" dirty="0" smtClean="0"/>
          </a:p>
          <a:p>
            <a:r>
              <a:rPr lang="es-ES_tradnl" dirty="0" smtClean="0"/>
              <a:t>Sedimentos</a:t>
            </a:r>
          </a:p>
          <a:p>
            <a:r>
              <a:rPr lang="es-ES_tradnl" dirty="0" smtClean="0"/>
              <a:t>Sustancias radioactivas</a:t>
            </a:r>
          </a:p>
          <a:p>
            <a:r>
              <a:rPr lang="es-ES_tradnl" dirty="0" smtClean="0"/>
              <a:t>Calor</a:t>
            </a:r>
            <a:endParaRPr lang="es-ES_tradnl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AXENTES PATÓXENOS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1972815"/>
          </a:xfrm>
        </p:spPr>
        <p:txBody>
          <a:bodyPr/>
          <a:lstStyle/>
          <a:p>
            <a:r>
              <a:rPr lang="es-ES_tradnl" dirty="0" smtClean="0"/>
              <a:t>Os </a:t>
            </a:r>
            <a:r>
              <a:rPr lang="es-ES_tradnl" dirty="0" err="1" smtClean="0"/>
              <a:t>axentes</a:t>
            </a:r>
            <a:r>
              <a:rPr lang="es-ES_tradnl" dirty="0" smtClean="0"/>
              <a:t> </a:t>
            </a:r>
            <a:r>
              <a:rPr lang="es-ES_tradnl" dirty="0" err="1" smtClean="0"/>
              <a:t>patóxenos</a:t>
            </a:r>
            <a:r>
              <a:rPr lang="es-ES_tradnl" dirty="0" smtClean="0"/>
              <a:t> </a:t>
            </a:r>
            <a:r>
              <a:rPr lang="es-ES_tradnl" dirty="0" err="1" smtClean="0"/>
              <a:t>proveñen</a:t>
            </a:r>
            <a:r>
              <a:rPr lang="es-ES_tradnl" dirty="0" smtClean="0"/>
              <a:t> de residuos orgánicos e son tales como bacterias, virus, protozoarios, parásitos que entran al agua…</a:t>
            </a:r>
            <a:r>
              <a:rPr lang="es-ES_tradnl" dirty="0" err="1" smtClean="0"/>
              <a:t>etc</a:t>
            </a:r>
            <a:r>
              <a:rPr lang="es-ES_tradnl" dirty="0" smtClean="0"/>
              <a:t> </a:t>
            </a:r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 smtClean="0"/>
          </a:p>
          <a:p>
            <a:endParaRPr lang="es-ES_tradnl" dirty="0"/>
          </a:p>
        </p:txBody>
      </p:sp>
      <p:pic>
        <p:nvPicPr>
          <p:cNvPr id="2055" name="Picture 7" descr="C:\Users\USUARIO\Desktop\EMPREND\images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005064"/>
            <a:ext cx="2825600" cy="21549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AXENTES ORGÁNICOS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Os residuos orgánicos poden ser </a:t>
            </a:r>
            <a:r>
              <a:rPr lang="es-ES_tradnl" dirty="0" err="1" smtClean="0"/>
              <a:t>descompostos</a:t>
            </a:r>
            <a:r>
              <a:rPr lang="es-ES_tradnl" dirty="0" smtClean="0"/>
              <a:t> por bacterias que usan </a:t>
            </a:r>
            <a:r>
              <a:rPr lang="es-ES_tradnl" dirty="0" err="1" smtClean="0"/>
              <a:t>osíxeno</a:t>
            </a:r>
            <a:r>
              <a:rPr lang="es-ES_tradnl" dirty="0" smtClean="0"/>
              <a:t> para </a:t>
            </a:r>
            <a:r>
              <a:rPr lang="es-ES_tradnl" dirty="0" err="1" smtClean="0"/>
              <a:t>biodegradalos</a:t>
            </a:r>
            <a:r>
              <a:rPr lang="es-ES_tradnl" dirty="0" smtClean="0"/>
              <a:t>. Si hay </a:t>
            </a:r>
            <a:r>
              <a:rPr lang="es-ES_tradnl" dirty="0" err="1" smtClean="0"/>
              <a:t>poblacións</a:t>
            </a:r>
            <a:r>
              <a:rPr lang="es-ES_tradnl" dirty="0" smtClean="0"/>
              <a:t> grandes de estas bacterias, poden agotar o </a:t>
            </a:r>
            <a:r>
              <a:rPr lang="es-ES_tradnl" dirty="0" err="1" smtClean="0"/>
              <a:t>osíxeno</a:t>
            </a:r>
            <a:r>
              <a:rPr lang="es-ES_tradnl" dirty="0" smtClean="0"/>
              <a:t> da </a:t>
            </a:r>
            <a:r>
              <a:rPr lang="es-ES_tradnl" dirty="0" err="1" smtClean="0"/>
              <a:t>auga</a:t>
            </a:r>
            <a:r>
              <a:rPr lang="es-ES_tradnl" dirty="0" smtClean="0"/>
              <a:t>, matando así as formas de vida acuáticas.</a:t>
            </a:r>
            <a:br>
              <a:rPr lang="es-ES_tradnl" dirty="0" smtClean="0"/>
            </a:br>
            <a:endParaRPr lang="es-ES_tradnl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SUSTANCIAS QUÍMICAS INORGÁNICAS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 </a:t>
            </a:r>
            <a:r>
              <a:rPr lang="es-ES_tradnl" dirty="0" err="1" smtClean="0"/>
              <a:t>Acidos</a:t>
            </a:r>
            <a:r>
              <a:rPr lang="es-ES_tradnl" dirty="0" smtClean="0"/>
              <a:t>, </a:t>
            </a:r>
            <a:r>
              <a:rPr lang="es-ES_tradnl" dirty="0" err="1" smtClean="0"/>
              <a:t>compostos</a:t>
            </a:r>
            <a:r>
              <a:rPr lang="es-ES_tradnl" dirty="0" smtClean="0"/>
              <a:t> de </a:t>
            </a:r>
            <a:r>
              <a:rPr lang="es-ES_tradnl" dirty="0" err="1" smtClean="0"/>
              <a:t>metais</a:t>
            </a:r>
            <a:r>
              <a:rPr lang="es-ES_tradnl" dirty="0" smtClean="0"/>
              <a:t> tóxicos (Mercurio, Plomo), que envenenan a agua.</a:t>
            </a:r>
            <a:endParaRPr lang="es-ES_tradnl" dirty="0"/>
          </a:p>
        </p:txBody>
      </p:sp>
      <p:pic>
        <p:nvPicPr>
          <p:cNvPr id="3074" name="Picture 2" descr="C:\Users\USUARIO\Desktop\EMPREND\contaminacionagu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86113" y="3338513"/>
            <a:ext cx="2857500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SUSTANCIAS QUÍMICAS ORGÁNICAS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 Petróleo, plásticos, plaguicidas, </a:t>
            </a:r>
            <a:r>
              <a:rPr lang="es-ES_tradnl" dirty="0" err="1" smtClean="0"/>
              <a:t>deterxentes</a:t>
            </a:r>
            <a:r>
              <a:rPr lang="es-ES_tradnl" dirty="0" smtClean="0"/>
              <a:t> que </a:t>
            </a:r>
            <a:r>
              <a:rPr lang="es-ES_tradnl" dirty="0" err="1" smtClean="0"/>
              <a:t>ameazan</a:t>
            </a:r>
            <a:r>
              <a:rPr lang="es-ES_tradnl" dirty="0" smtClean="0"/>
              <a:t> a vida.</a:t>
            </a:r>
            <a:br>
              <a:rPr lang="es-ES_tradnl" dirty="0" smtClean="0"/>
            </a:br>
            <a:endParaRPr lang="es-ES_tradnl" dirty="0"/>
          </a:p>
        </p:txBody>
      </p:sp>
      <p:pic>
        <p:nvPicPr>
          <p:cNvPr id="4098" name="Picture 2" descr="C:\Users\USUARIO\Desktop\EMPREND\ave_petrole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9338" y="3316288"/>
            <a:ext cx="2350814" cy="267138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NUTRIENTES VEXETAIS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Os nutrientes </a:t>
            </a:r>
            <a:r>
              <a:rPr lang="es-ES_tradnl" dirty="0" err="1" smtClean="0"/>
              <a:t>vexetais</a:t>
            </a:r>
            <a:r>
              <a:rPr lang="es-ES_tradnl" dirty="0" smtClean="0"/>
              <a:t> poden ocasionar o </a:t>
            </a:r>
            <a:r>
              <a:rPr lang="es-ES_tradnl" dirty="0" err="1" smtClean="0"/>
              <a:t>crecemento</a:t>
            </a:r>
            <a:r>
              <a:rPr lang="es-ES_tradnl" dirty="0" smtClean="0"/>
              <a:t> excesivo de plantas acuáticas que </a:t>
            </a:r>
            <a:r>
              <a:rPr lang="es-ES_tradnl" dirty="0" err="1" smtClean="0"/>
              <a:t>despois</a:t>
            </a:r>
            <a:r>
              <a:rPr lang="es-ES_tradnl" dirty="0" smtClean="0"/>
              <a:t> </a:t>
            </a:r>
            <a:r>
              <a:rPr lang="es-ES_tradnl" dirty="0" err="1" smtClean="0"/>
              <a:t>morren</a:t>
            </a:r>
            <a:r>
              <a:rPr lang="es-ES_tradnl" dirty="0" smtClean="0"/>
              <a:t> e se </a:t>
            </a:r>
            <a:r>
              <a:rPr lang="es-ES_tradnl" dirty="0" err="1" smtClean="0"/>
              <a:t>descompoñen</a:t>
            </a:r>
            <a:r>
              <a:rPr lang="es-ES_tradnl" dirty="0" smtClean="0"/>
              <a:t>, agotando así o </a:t>
            </a:r>
            <a:r>
              <a:rPr lang="es-ES_tradnl" dirty="0" err="1" smtClean="0"/>
              <a:t>osíxeno</a:t>
            </a:r>
            <a:r>
              <a:rPr lang="es-ES_tradnl" dirty="0" smtClean="0"/>
              <a:t> da </a:t>
            </a:r>
            <a:r>
              <a:rPr lang="es-ES_tradnl" dirty="0" err="1" smtClean="0"/>
              <a:t>auga</a:t>
            </a:r>
            <a:r>
              <a:rPr lang="es-ES_tradnl" dirty="0" smtClean="0"/>
              <a:t> e </a:t>
            </a:r>
            <a:r>
              <a:rPr lang="es-ES_tradnl" dirty="0" err="1" smtClean="0"/>
              <a:t>deste</a:t>
            </a:r>
            <a:r>
              <a:rPr lang="es-ES_tradnl" dirty="0" smtClean="0"/>
              <a:t> modo causando a </a:t>
            </a:r>
            <a:r>
              <a:rPr lang="es-ES_tradnl" dirty="0" err="1" smtClean="0"/>
              <a:t>morte</a:t>
            </a:r>
            <a:r>
              <a:rPr lang="es-ES_tradnl" dirty="0" smtClean="0"/>
              <a:t> das especies </a:t>
            </a:r>
            <a:r>
              <a:rPr lang="es-ES_tradnl" dirty="0" err="1" smtClean="0"/>
              <a:t>mariñas</a:t>
            </a:r>
            <a:r>
              <a:rPr lang="es-ES_tradnl" dirty="0" smtClean="0"/>
              <a:t>.</a:t>
            </a:r>
            <a:endParaRPr lang="es-ES_tradnl" dirty="0"/>
          </a:p>
        </p:txBody>
      </p:sp>
      <p:pic>
        <p:nvPicPr>
          <p:cNvPr id="5122" name="Picture 2" descr="C:\Users\USUARIO\Desktop\EMPREND\P1010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581128"/>
            <a:ext cx="2666256" cy="199969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SEDIMENTOS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Partículas insolubles de solo que </a:t>
            </a:r>
            <a:r>
              <a:rPr lang="es-ES_tradnl" dirty="0" err="1" smtClean="0"/>
              <a:t>enturban</a:t>
            </a:r>
            <a:r>
              <a:rPr lang="es-ES_tradnl" dirty="0" smtClean="0"/>
              <a:t> a </a:t>
            </a:r>
            <a:r>
              <a:rPr lang="es-ES_tradnl" dirty="0" err="1" smtClean="0"/>
              <a:t>auga</a:t>
            </a:r>
            <a:r>
              <a:rPr lang="es-ES_tradnl" dirty="0" smtClean="0"/>
              <a:t>, e que son a </a:t>
            </a:r>
            <a:r>
              <a:rPr lang="es-ES_tradnl" dirty="0" err="1" smtClean="0"/>
              <a:t>maior</a:t>
            </a:r>
            <a:r>
              <a:rPr lang="es-ES_tradnl" dirty="0" smtClean="0"/>
              <a:t> </a:t>
            </a:r>
            <a:r>
              <a:rPr lang="es-ES_tradnl" dirty="0" err="1" smtClean="0"/>
              <a:t>fonte</a:t>
            </a:r>
            <a:r>
              <a:rPr lang="es-ES_tradnl" dirty="0" smtClean="0"/>
              <a:t> de contaminación.</a:t>
            </a:r>
            <a:endParaRPr lang="es-ES_tradnl" dirty="0"/>
          </a:p>
        </p:txBody>
      </p:sp>
      <p:pic>
        <p:nvPicPr>
          <p:cNvPr id="7170" name="Picture 2" descr="C:\Users\USUARIO\Desktop\EMPREND\agua-suc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41188" y="3429000"/>
            <a:ext cx="4032449" cy="302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104</TotalTime>
  <Words>510</Words>
  <Application>Microsoft Office PowerPoint</Application>
  <PresentationFormat>Presentación en pantalla (4:3)</PresentationFormat>
  <Paragraphs>52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Técnico</vt:lpstr>
      <vt:lpstr>Diapositiva 1</vt:lpstr>
      <vt:lpstr>Diapositiva 2</vt:lpstr>
      <vt:lpstr>A auga pode ser contaminada por diversos factores, estes poden agruparse en diferentes grupos:</vt:lpstr>
      <vt:lpstr>AXENTES PATÓXENOS</vt:lpstr>
      <vt:lpstr>AXENTES ORGÁNICOS</vt:lpstr>
      <vt:lpstr>SUSTANCIAS QUÍMICAS INORGÁNICAS</vt:lpstr>
      <vt:lpstr>SUSTANCIAS QUÍMICAS ORGÁNICAS</vt:lpstr>
      <vt:lpstr>NUTRIENTES VEXETAIS</vt:lpstr>
      <vt:lpstr>SEDIMENTOS</vt:lpstr>
      <vt:lpstr>SUSTANCIAS RADIOACTIVAS</vt:lpstr>
      <vt:lpstr>CALOR</vt:lpstr>
      <vt:lpstr>Como podemos evitar a contaminación da auga?</vt:lpstr>
      <vt:lpstr>Métodos para evitar a contaminación da auga</vt:lpstr>
      <vt:lpstr>Estanques facultativos</vt:lpstr>
      <vt:lpstr>Cloración</vt:lpstr>
      <vt:lpstr>Métodos primarios e avanzados</vt:lpstr>
      <vt:lpstr>En resumen…</vt:lpstr>
      <vt:lpstr>Diapositiva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 de Windows</cp:lastModifiedBy>
  <cp:revision>13</cp:revision>
  <dcterms:created xsi:type="dcterms:W3CDTF">2012-05-05T15:37:18Z</dcterms:created>
  <dcterms:modified xsi:type="dcterms:W3CDTF">2012-05-13T16:06:46Z</dcterms:modified>
</cp:coreProperties>
</file>