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AC123-8114-489A-8E97-5492495A31E0}" type="datetimeFigureOut">
              <a:rPr lang="es-ES" smtClean="0"/>
              <a:t>14/12/2014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6DA4A-9384-4252-8015-99700457794E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6118448" cy="2016223"/>
          </a:xfrm>
        </p:spPr>
        <p:txBody>
          <a:bodyPr/>
          <a:lstStyle/>
          <a:p>
            <a:r>
              <a:rPr lang="es-ES" dirty="0" smtClean="0"/>
              <a:t>Aparato Digestivo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084168" y="5589240"/>
            <a:ext cx="2232248" cy="504056"/>
          </a:xfrm>
        </p:spPr>
        <p:txBody>
          <a:bodyPr>
            <a:normAutofit/>
          </a:bodyPr>
          <a:lstStyle/>
          <a:p>
            <a:r>
              <a:rPr lang="es-ES" sz="1200" dirty="0" err="1" smtClean="0"/>
              <a:t>Maria</a:t>
            </a:r>
            <a:r>
              <a:rPr lang="es-ES" sz="1200" dirty="0" smtClean="0"/>
              <a:t> José García Rodríguez</a:t>
            </a:r>
            <a:endParaRPr lang="es-ES" sz="1200" dirty="0"/>
          </a:p>
        </p:txBody>
      </p:sp>
      <p:pic>
        <p:nvPicPr>
          <p:cNvPr id="5" name="4 Imagen" descr="C:\Users\María\Desktop\Trabajo Valeria\pg_13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772816"/>
            <a:ext cx="3888432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/>
          <a:lstStyle/>
          <a:p>
            <a:r>
              <a:rPr lang="es-ES" dirty="0" smtClean="0"/>
              <a:t>Tipos de </a:t>
            </a:r>
            <a:r>
              <a:rPr lang="es-ES" dirty="0" err="1" smtClean="0"/>
              <a:t>digestion</a:t>
            </a:r>
            <a:r>
              <a:rPr lang="es-ES" dirty="0" smtClean="0"/>
              <a:t>: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Existen 2 tipos de digestión: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b="1" u="sng" dirty="0" smtClean="0"/>
              <a:t>·Mecánica</a:t>
            </a:r>
            <a:r>
              <a:rPr lang="es-ES" sz="1400" dirty="0" smtClean="0"/>
              <a:t>: </a:t>
            </a:r>
            <a:r>
              <a:rPr lang="es-ES" sz="1400" dirty="0"/>
              <a:t>es el proceso digestivo que se produce en la </a:t>
            </a:r>
            <a:r>
              <a:rPr lang="es-ES" sz="1400" dirty="0" smtClean="0"/>
              <a:t>boca </a:t>
            </a:r>
            <a:r>
              <a:rPr lang="es-ES" sz="1400" dirty="0"/>
              <a:t>en donde los alimentos son introducidos en la cavidad bucal y sufren una </a:t>
            </a:r>
            <a:r>
              <a:rPr lang="es-ES" sz="1400" dirty="0" smtClean="0"/>
              <a:t>transformación física </a:t>
            </a:r>
            <a:r>
              <a:rPr lang="es-ES" sz="1400" dirty="0"/>
              <a:t>que afecta a su estado sin modificar su composición química y continúa con la </a:t>
            </a:r>
            <a:r>
              <a:rPr lang="es-ES" sz="1400" dirty="0" smtClean="0"/>
              <a:t>deglución.</a:t>
            </a:r>
            <a:endParaRPr lang="es-ES" sz="1400" dirty="0"/>
          </a:p>
          <a:p>
            <a:pPr>
              <a:buNone/>
            </a:pPr>
            <a:endParaRPr lang="es-ES" sz="1400" dirty="0"/>
          </a:p>
          <a:p>
            <a:pPr>
              <a:buNone/>
            </a:pPr>
            <a:r>
              <a:rPr lang="es-ES" sz="1400" dirty="0" smtClean="0"/>
              <a:t> </a:t>
            </a:r>
            <a:r>
              <a:rPr lang="es-ES" sz="1400" b="1" u="sng" dirty="0" smtClean="0"/>
              <a:t>·Química</a:t>
            </a:r>
            <a:r>
              <a:rPr lang="es-ES" sz="1400" dirty="0" smtClean="0"/>
              <a:t>: consiste en la descomposición de las grandes moléculas orgánicas que forman los alimentos en moléculas más simples.</a:t>
            </a: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54162"/>
          </a:xfrm>
        </p:spPr>
        <p:txBody>
          <a:bodyPr/>
          <a:lstStyle/>
          <a:p>
            <a:r>
              <a:rPr lang="es-ES" dirty="0" smtClean="0"/>
              <a:t>Partes del aparato digestivo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400" dirty="0" smtClean="0"/>
              <a:t>Sus partes son:</a:t>
            </a:r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  </a:t>
            </a:r>
            <a:r>
              <a:rPr lang="es-ES" sz="1400" u="sng" dirty="0" smtClean="0"/>
              <a:t>-Boca</a:t>
            </a:r>
            <a:r>
              <a:rPr lang="es-ES" sz="1400" dirty="0" smtClean="0"/>
              <a:t>: orificio de entrada al tubo digestivo, queda cerrada por los labios superiores e inferiores. 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 </a:t>
            </a:r>
            <a:r>
              <a:rPr lang="es-ES" sz="1400" u="sng" dirty="0" smtClean="0"/>
              <a:t> -Dientes</a:t>
            </a:r>
            <a:r>
              <a:rPr lang="es-ES" sz="1400" dirty="0" smtClean="0"/>
              <a:t>: están encajados en unos huecos de las mandíbulas llamados alvéolos y unidos a las encías. (Existen 4 tipos, incisivos, caninos, premolares y molares)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   </a:t>
            </a:r>
            <a:r>
              <a:rPr lang="es-ES" sz="1400" u="sng" dirty="0" smtClean="0"/>
              <a:t>-Esófago</a:t>
            </a:r>
            <a:r>
              <a:rPr lang="es-ES" sz="1400" dirty="0" smtClean="0"/>
              <a:t>: tubo que une la boca con el estómago. 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u="sng" dirty="0" smtClean="0"/>
              <a:t>  -Estómago</a:t>
            </a:r>
            <a:r>
              <a:rPr lang="es-ES" sz="1400" dirty="0" smtClean="0"/>
              <a:t>: órgano en forma de saco que tiene una capacidad aproximada de un litro y medio.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 </a:t>
            </a:r>
            <a:r>
              <a:rPr lang="es-ES" sz="1400" u="sng" dirty="0" smtClean="0"/>
              <a:t>-Intestino delgado</a:t>
            </a:r>
            <a:r>
              <a:rPr lang="es-ES" sz="1400" dirty="0" smtClean="0"/>
              <a:t>: forma de tubo y se extiende desde el píloro hasta el intestino grueso (Se puede dividir en 3 partes: Duodeno, Yeyuno e </a:t>
            </a:r>
            <a:r>
              <a:rPr lang="es-ES" sz="1400" dirty="0" err="1" smtClean="0"/>
              <a:t>Ileon</a:t>
            </a:r>
            <a:r>
              <a:rPr lang="es-ES" sz="1400" dirty="0" smtClean="0"/>
              <a:t>.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 </a:t>
            </a:r>
            <a:r>
              <a:rPr lang="es-ES" sz="1400" u="sng" dirty="0" smtClean="0"/>
              <a:t>-Intestino grueso</a:t>
            </a:r>
            <a:r>
              <a:rPr lang="es-ES" sz="1400" dirty="0" smtClean="0"/>
              <a:t>: tubo mas grueso y mas corto que el intestino delgado. (Se divide en 3 partes ciego, </a:t>
            </a:r>
            <a:r>
              <a:rPr lang="es-ES" sz="1400" dirty="0" err="1" smtClean="0"/>
              <a:t>colo</a:t>
            </a:r>
            <a:r>
              <a:rPr lang="es-ES" sz="1400" dirty="0" smtClean="0"/>
              <a:t> y recto.)</a:t>
            </a:r>
          </a:p>
          <a:p>
            <a:pPr>
              <a:buNone/>
            </a:pP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Glándulas digestivas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400" dirty="0" smtClean="0"/>
              <a:t>Son un conjunto de glándulas encargadas de producir sucos digestivos, que son necesarios para la digestión química.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·Glándulas salivares: producen saliva, formada principalmente por agua, mucina, amilasa salivar y substancias bactericidas. 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·Glándulas gástricas: producen suco gástrico compuesto principalmente por: ácido clorhídrico y pepsina.	</a:t>
            </a:r>
          </a:p>
          <a:p>
            <a:pPr>
              <a:buNone/>
            </a:pPr>
            <a:r>
              <a:rPr lang="es-ES" sz="1400" dirty="0" smtClean="0"/>
              <a:t>·Glándulas intestinales: producen suco intestinal que contiene varias encimas digestivas.</a:t>
            </a:r>
          </a:p>
          <a:p>
            <a:pPr>
              <a:buNone/>
            </a:pPr>
            <a:endParaRPr lang="es-ES" sz="1400" dirty="0" smtClean="0"/>
          </a:p>
          <a:p>
            <a:pPr>
              <a:buNone/>
            </a:pPr>
            <a:r>
              <a:rPr lang="es-ES" sz="1400" dirty="0"/>
              <a:t>·</a:t>
            </a:r>
            <a:r>
              <a:rPr lang="es-ES" sz="1400" dirty="0" smtClean="0"/>
              <a:t>Hígado: órgano de gran tamaño, produce la bilis que se almacena en la vesícula biliar. </a:t>
            </a:r>
          </a:p>
          <a:p>
            <a:pPr>
              <a:buNone/>
            </a:pPr>
            <a:r>
              <a:rPr lang="es-ES" sz="1400" dirty="0"/>
              <a:t> </a:t>
            </a:r>
            <a:endParaRPr lang="es-ES" sz="1400" dirty="0" smtClean="0"/>
          </a:p>
          <a:p>
            <a:pPr>
              <a:buNone/>
            </a:pPr>
            <a:r>
              <a:rPr lang="es-ES" sz="1400" dirty="0" smtClean="0"/>
              <a:t>·Páncreas: segrega el suco pancreático y lo vierte en el duodeno. </a:t>
            </a:r>
          </a:p>
          <a:p>
            <a:pPr>
              <a:buNone/>
            </a:pP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Digestión</a:t>
            </a:r>
            <a:endParaRPr lang="es-ES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1400" dirty="0"/>
              <a:t>La digestión es el proceso de transformación de los alimentos, previamente ingeridos, en sustancias más sencillas </a:t>
            </a:r>
            <a:r>
              <a:rPr lang="es-ES" sz="1400" dirty="0" smtClean="0"/>
              <a:t>para </a:t>
            </a:r>
            <a:r>
              <a:rPr lang="es-ES" sz="1400" dirty="0"/>
              <a:t>ser absorbidos</a:t>
            </a:r>
            <a:r>
              <a:rPr lang="es-ES" sz="1400" dirty="0" smtClean="0"/>
              <a:t>.</a:t>
            </a:r>
          </a:p>
          <a:p>
            <a:pPr>
              <a:buNone/>
            </a:pPr>
            <a:endParaRPr lang="es-ES" sz="1400" dirty="0"/>
          </a:p>
          <a:p>
            <a:pPr>
              <a:buNone/>
            </a:pPr>
            <a:r>
              <a:rPr lang="es-ES" sz="1400" dirty="0"/>
              <a:t>·</a:t>
            </a:r>
            <a:r>
              <a:rPr lang="es-ES" sz="1400" u="sng" dirty="0" smtClean="0"/>
              <a:t>Digestión en la boca</a:t>
            </a:r>
            <a:r>
              <a:rPr lang="es-ES" sz="1400" dirty="0" smtClean="0"/>
              <a:t>: aquí ocurre la masticación, mediante la cual los alimentos se trituran con los dientes y se mezclan con la saliva. Que humedece y lubrica los alimentos, además empieza la transformación química. La masticación convierte los alimentos en el bolo alimenticio el cual se puede tragar con facilidad.</a:t>
            </a:r>
          </a:p>
          <a:p>
            <a:pPr>
              <a:buNone/>
            </a:pPr>
            <a:r>
              <a:rPr lang="es-ES" sz="1400" dirty="0"/>
              <a:t>·</a:t>
            </a:r>
            <a:r>
              <a:rPr lang="es-ES" sz="1400" u="sng" dirty="0" smtClean="0"/>
              <a:t>Deglución</a:t>
            </a:r>
            <a:r>
              <a:rPr lang="es-ES" sz="1400" dirty="0" smtClean="0"/>
              <a:t>: </a:t>
            </a:r>
            <a:r>
              <a:rPr lang="es-ES" sz="1400" dirty="0"/>
              <a:t> es el paso del alimento desde la </a:t>
            </a:r>
            <a:r>
              <a:rPr lang="es-ES" sz="1400" dirty="0" smtClean="0"/>
              <a:t>boca</a:t>
            </a:r>
            <a:r>
              <a:rPr lang="es-ES" sz="1400" dirty="0"/>
              <a:t> a </a:t>
            </a:r>
            <a:r>
              <a:rPr lang="es-ES" sz="1400" dirty="0" smtClean="0"/>
              <a:t>la faringe</a:t>
            </a:r>
            <a:r>
              <a:rPr lang="es-ES" sz="1400" dirty="0"/>
              <a:t> y luego hasta </a:t>
            </a:r>
            <a:r>
              <a:rPr lang="es-ES" sz="1400" dirty="0" smtClean="0"/>
              <a:t>el esófago. Cuando el bolo alimenticio entra en el esófago, los músculos de sus paredes se contraen y se relajan y lo hacen avanzar hasta el estómago. </a:t>
            </a:r>
            <a:r>
              <a:rPr lang="es-ES" sz="1400" dirty="0" err="1" smtClean="0"/>
              <a:t>Estes</a:t>
            </a:r>
            <a:r>
              <a:rPr lang="es-ES" sz="1400" dirty="0" smtClean="0"/>
              <a:t> movimientos se llaman </a:t>
            </a:r>
            <a:r>
              <a:rPr lang="es-ES" sz="1400" b="1" dirty="0" smtClean="0"/>
              <a:t>movimientos peristálticos.</a:t>
            </a:r>
            <a:endParaRPr lang="es-ES" sz="1400" dirty="0" smtClean="0"/>
          </a:p>
          <a:p>
            <a:pPr>
              <a:buNone/>
            </a:pPr>
            <a:r>
              <a:rPr lang="es-ES" sz="1400" dirty="0"/>
              <a:t>·</a:t>
            </a:r>
            <a:r>
              <a:rPr lang="es-ES" sz="1400" u="sng" dirty="0" smtClean="0"/>
              <a:t>Digestión en el estómago</a:t>
            </a:r>
            <a:r>
              <a:rPr lang="es-ES" sz="1400" dirty="0" smtClean="0"/>
              <a:t>: el quimo se mezcla con el suco pancreático, con la bilis y con el suco intestinal que actúan de la siguiente manera:</a:t>
            </a:r>
          </a:p>
          <a:p>
            <a:pPr>
              <a:buNone/>
            </a:pPr>
            <a:r>
              <a:rPr lang="es-ES" sz="1400" dirty="0" smtClean="0"/>
              <a:t>  -Bilis: los sales biliares actúan sobre las grasas lo que facilita la acción de las encimas digestivas. </a:t>
            </a:r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-Suco pancreático: contiene lipasas, amilasas y tripsina.</a:t>
            </a:r>
          </a:p>
          <a:p>
            <a:pPr>
              <a:buNone/>
            </a:pPr>
            <a:r>
              <a:rPr lang="es-ES" sz="1400" dirty="0"/>
              <a:t> </a:t>
            </a:r>
            <a:r>
              <a:rPr lang="es-ES" sz="1400" dirty="0" smtClean="0"/>
              <a:t> -Suco intestinal: sus encimas digestivas son </a:t>
            </a:r>
            <a:r>
              <a:rPr lang="es-ES" sz="1400" dirty="0" err="1" smtClean="0"/>
              <a:t>disacarasas</a:t>
            </a:r>
            <a:r>
              <a:rPr lang="es-ES" sz="1400" dirty="0" smtClean="0"/>
              <a:t>, que transforman los disacáridos en </a:t>
            </a:r>
            <a:r>
              <a:rPr lang="es-ES" sz="1400" dirty="0" err="1" smtClean="0"/>
              <a:t>glicosa</a:t>
            </a:r>
            <a:r>
              <a:rPr lang="es-ES" sz="1400" dirty="0" smtClean="0"/>
              <a:t> y </a:t>
            </a:r>
            <a:r>
              <a:rPr lang="es-ES" sz="1400" dirty="0" err="1" smtClean="0"/>
              <a:t>peptidasas</a:t>
            </a:r>
            <a:r>
              <a:rPr lang="es-ES" sz="1400" dirty="0" smtClean="0"/>
              <a:t>, que acaban la digestión de las proteínas. </a:t>
            </a:r>
          </a:p>
          <a:p>
            <a:pPr>
              <a:buNone/>
            </a:pPr>
            <a:r>
              <a:rPr lang="es-ES" sz="1400" dirty="0" smtClean="0"/>
              <a:t>Cuando la bilis, el suco pancreático y el suco intestinal actúan sobre el quimo la mayor parte de las macromoléculas se transformaron en moléculas </a:t>
            </a:r>
            <a:r>
              <a:rPr lang="es-ES" sz="1400" dirty="0" err="1" smtClean="0"/>
              <a:t>orgámnicas</a:t>
            </a:r>
            <a:r>
              <a:rPr lang="es-ES" sz="1400" dirty="0" smtClean="0"/>
              <a:t> simples. El quimo pasa a denominarse quilo.</a:t>
            </a:r>
          </a:p>
          <a:p>
            <a:pPr>
              <a:buNone/>
            </a:pPr>
            <a:endParaRPr lang="es-E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521744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1200" dirty="0" smtClean="0"/>
              <a:t>·</a:t>
            </a:r>
            <a:r>
              <a:rPr lang="es-ES" sz="1200" u="sng" dirty="0" smtClean="0"/>
              <a:t>Absorción: </a:t>
            </a:r>
            <a:r>
              <a:rPr lang="es-ES" sz="1200" dirty="0" smtClean="0"/>
              <a:t>es el paso de los nutrientes desde el tubo digestivo a el sangre. Aun que algunas substancias, que no necesitan ser digeridas, se pueden absorben en el estómago. La mayor parte de nutrientes se absorbe en el intestino delgado.</a:t>
            </a:r>
          </a:p>
          <a:p>
            <a:pPr>
              <a:buNone/>
            </a:pPr>
            <a:endParaRPr lang="es-ES" sz="1200" dirty="0"/>
          </a:p>
          <a:p>
            <a:pPr>
              <a:buNone/>
            </a:pPr>
            <a:r>
              <a:rPr lang="es-ES" sz="1200" dirty="0" smtClean="0"/>
              <a:t>·</a:t>
            </a:r>
            <a:r>
              <a:rPr lang="es-ES" sz="1200" u="sng" dirty="0" smtClean="0"/>
              <a:t>Digestión en el intestino grueso:</a:t>
            </a:r>
            <a:r>
              <a:rPr lang="es-ES" sz="1200" dirty="0" smtClean="0"/>
              <a:t>  </a:t>
            </a:r>
            <a:r>
              <a:rPr lang="es-ES" sz="1200" dirty="0"/>
              <a:t>el intestino grueso se limita a absorber los minerales, el agua y las vitaminas (K y B12) que son liberadas por las bacterias que habitan en el colon</a:t>
            </a:r>
            <a:r>
              <a:rPr lang="es-ES" sz="1200" dirty="0" smtClean="0"/>
              <a:t>. </a:t>
            </a:r>
            <a:r>
              <a:rPr lang="es-ES" sz="1200" dirty="0"/>
              <a:t>También compacta las heces, y almacena la materia fecal en el recto hasta que es expulsada a través del ano.</a:t>
            </a:r>
            <a:endParaRPr lang="es-ES" sz="12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403</Words>
  <Application>Microsoft Office PowerPoint</Application>
  <PresentationFormat>Presentación en pantalla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Aparato Digestivo </vt:lpstr>
      <vt:lpstr>Tipos de digestion:</vt:lpstr>
      <vt:lpstr>Partes del aparato digestivo</vt:lpstr>
      <vt:lpstr>Glándulas digestivas</vt:lpstr>
      <vt:lpstr>Digestión</vt:lpstr>
      <vt:lpstr>Diapositiva 6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Aparato Digestivo</dc:title>
  <dc:creator>María</dc:creator>
  <cp:lastModifiedBy>María</cp:lastModifiedBy>
  <cp:revision>15</cp:revision>
  <dcterms:created xsi:type="dcterms:W3CDTF">2014-12-14T11:03:52Z</dcterms:created>
  <dcterms:modified xsi:type="dcterms:W3CDTF">2014-12-14T13:24:17Z</dcterms:modified>
</cp:coreProperties>
</file>